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7" r:id="rId2"/>
    <p:sldId id="263" r:id="rId3"/>
    <p:sldId id="264" r:id="rId4"/>
    <p:sldId id="259" r:id="rId5"/>
    <p:sldId id="260" r:id="rId6"/>
    <p:sldId id="256" r:id="rId7"/>
    <p:sldId id="258" r:id="rId8"/>
    <p:sldId id="261" r:id="rId9"/>
    <p:sldId id="262" r:id="rId10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9894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58612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540179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8913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24624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8000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27387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78699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1725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188948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1098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0027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88800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0448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4864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4913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9427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254FD-5010-40F0-94B0-BB05B5621DCD}" type="datetimeFigureOut">
              <a:rPr lang="es-GT" smtClean="0"/>
              <a:t>29/05/2019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276F1-2DFC-4070-905F-209A6DEAA73A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29008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641600"/>
          </a:xfr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s-GT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Informática, Programación y Soporte Técnico.</a:t>
            </a:r>
            <a:endParaRPr lang="es-G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343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81000" y="1803405"/>
            <a:ext cx="10439400" cy="1825096"/>
          </a:xfrm>
        </p:spPr>
        <p:txBody>
          <a:bodyPr/>
          <a:lstStyle/>
          <a:p>
            <a:r>
              <a:rPr lang="es-GT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informática</a:t>
            </a:r>
            <a:endParaRPr lang="es-GT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419100"/>
            <a:ext cx="54356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92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711200"/>
          </a:xfrm>
        </p:spPr>
        <p:txBody>
          <a:bodyPr/>
          <a:lstStyle/>
          <a:p>
            <a:r>
              <a:rPr lang="es-GT" dirty="0" smtClean="0">
                <a:solidFill>
                  <a:srgbClr val="FF0000"/>
                </a:solidFill>
              </a:rPr>
              <a:t>informática</a:t>
            </a:r>
            <a:endParaRPr lang="es-GT" dirty="0">
              <a:solidFill>
                <a:srgbClr val="FF0000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8281" y="1181100"/>
            <a:ext cx="5905500" cy="4711699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85800" y="2324101"/>
            <a:ext cx="4114800" cy="3894584"/>
          </a:xfrm>
        </p:spPr>
        <p:txBody>
          <a:bodyPr>
            <a:normAutofit fontScale="92500" lnSpcReduction="10000"/>
          </a:bodyPr>
          <a:lstStyle/>
          <a:p>
            <a:r>
              <a:rPr lang="es-GT" dirty="0"/>
              <a:t>La informática, también llamada computación,1​ es una ciencia que administra métodos, técnicas y procesos con el fin de almacenar, procesar y transmitir información y datos en formato digital.</a:t>
            </a:r>
          </a:p>
          <a:p>
            <a:endParaRPr lang="es-GT" dirty="0"/>
          </a:p>
          <a:p>
            <a:r>
              <a:rPr lang="es-GT" dirty="0"/>
              <a:t>De esta forma, la informática se refiere al procesamiento automático de información mediante dispositivos electrónicos y sistemas computacionales. Los sistemas informáticos deben contar con la capacidad de cumplir tres tareas básicas: entrada (captación de la información), procesamiento y salida (transmisión de los resultados). El conjunto de estas tres tareas se conoce como algoritmo.</a:t>
            </a:r>
          </a:p>
        </p:txBody>
      </p:sp>
    </p:spTree>
    <p:extLst>
      <p:ext uri="{BB962C8B-B14F-4D97-AF65-F5344CB8AC3E}">
        <p14:creationId xmlns:p14="http://schemas.microsoft.com/office/powerpoint/2010/main" val="20820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5000" y="1803405"/>
            <a:ext cx="10185400" cy="1825096"/>
          </a:xfrm>
        </p:spPr>
        <p:txBody>
          <a:bodyPr/>
          <a:lstStyle/>
          <a:p>
            <a:r>
              <a:rPr lang="es-GT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programación</a:t>
            </a:r>
            <a:endParaRPr lang="es-GT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1" y="542925"/>
            <a:ext cx="41783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56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520700"/>
            <a:ext cx="3505199" cy="419100"/>
          </a:xfrm>
        </p:spPr>
        <p:txBody>
          <a:bodyPr>
            <a:normAutofit fontScale="90000"/>
          </a:bodyPr>
          <a:lstStyle/>
          <a:p>
            <a:r>
              <a:rPr lang="es-GT" dirty="0" smtClean="0">
                <a:solidFill>
                  <a:srgbClr val="FF0000"/>
                </a:solidFill>
              </a:rPr>
              <a:t>programación</a:t>
            </a:r>
            <a:endParaRPr lang="es-GT" dirty="0">
              <a:solidFill>
                <a:srgbClr val="FF0000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623" y="1166362"/>
            <a:ext cx="5362577" cy="4631639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600200" y="1308100"/>
            <a:ext cx="4543423" cy="4552949"/>
          </a:xfrm>
        </p:spPr>
        <p:txBody>
          <a:bodyPr>
            <a:normAutofit fontScale="92500" lnSpcReduction="10000"/>
          </a:bodyPr>
          <a:lstStyle/>
          <a:p>
            <a:r>
              <a:rPr lang="es-GT" dirty="0"/>
              <a:t>La programación es un proceso que se utiliza para idear y ordenar las acciones que se realizarán en el marco de un proyecto; al anuncio de las partes que componen un acto o espectáculo; a la preparación de máquinas para que cumplan con una cierta tarea en un momento determinado; a la elaboración de programas para la resolución de problemas mediante ordenadores, y a la preparación de los datos necesarios para obtener una solución de un problema.[cita requerida]</a:t>
            </a:r>
          </a:p>
          <a:p>
            <a:endParaRPr lang="es-GT" dirty="0"/>
          </a:p>
          <a:p>
            <a:r>
              <a:rPr lang="es-GT" dirty="0"/>
              <a:t>En la actualidad, la noción de programación se encuentra muy asociada a la creación de aplicaciones informática y videojuegos. Es el proceso por el cual una persona desarrolla un programa valiéndose de una herramienta que le permita escribir el código (el cual puede estar en uno o varios lenguajes, como C++, Java y Python, entre otros) y de otra que sea capaz de “traducirlo” a lo que se conoce como lenguaje de máquina, que puede comprender el microprocesador.[</a:t>
            </a:r>
          </a:p>
        </p:txBody>
      </p:sp>
    </p:spTree>
    <p:extLst>
      <p:ext uri="{BB962C8B-B14F-4D97-AF65-F5344CB8AC3E}">
        <p14:creationId xmlns:p14="http://schemas.microsoft.com/office/powerpoint/2010/main" val="1228717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35000" y="1803405"/>
            <a:ext cx="10185400" cy="1825096"/>
          </a:xfrm>
        </p:spPr>
        <p:txBody>
          <a:bodyPr/>
          <a:lstStyle/>
          <a:p>
            <a:r>
              <a:rPr lang="es-G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Lenguaje de programación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96390"/>
            <a:ext cx="4102100" cy="450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50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33190"/>
          </a:xfrm>
        </p:spPr>
        <p:txBody>
          <a:bodyPr>
            <a:normAutofit fontScale="90000"/>
          </a:bodyPr>
          <a:lstStyle/>
          <a:p>
            <a:r>
              <a:rPr lang="es-GT" dirty="0">
                <a:solidFill>
                  <a:srgbClr val="FF0000"/>
                </a:solidFill>
              </a:rPr>
              <a:t>Lenguaje de programación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89212" y="1257300"/>
            <a:ext cx="8915400" cy="2311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GT" dirty="0"/>
              <a:t>Un lenguaje de programación es un lenguaje formal que proporciona una serie de instrucciones que permiten a un programador escribir secuencias de órdenes y algoritmos a modo de controlar el comportamiento físico y lógico de una computadora con el objetivo de que produzca diversas clases de datos. A todo este conjunto de órdenes y datos escritos mediante un lenguaje de programación se le conoce como programa.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3327400"/>
            <a:ext cx="8470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43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600" y="2514600"/>
            <a:ext cx="11276013" cy="2262781"/>
          </a:xfrm>
        </p:spPr>
        <p:txBody>
          <a:bodyPr/>
          <a:lstStyle/>
          <a:p>
            <a:r>
              <a:rPr lang="es-GT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Soporte técnico</a:t>
            </a:r>
            <a:endParaRPr lang="es-GT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0" y="812800"/>
            <a:ext cx="4318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397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>
                <a:solidFill>
                  <a:srgbClr val="FF0000"/>
                </a:solidFill>
              </a:rPr>
              <a:t>Soporte técnico</a:t>
            </a:r>
            <a:endParaRPr lang="es-GT" dirty="0">
              <a:solidFill>
                <a:srgbClr val="FF0000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3569" y="1796256"/>
            <a:ext cx="5114925" cy="3371850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5401" y="3124200"/>
            <a:ext cx="3505199" cy="3125787"/>
          </a:xfrm>
        </p:spPr>
        <p:txBody>
          <a:bodyPr/>
          <a:lstStyle/>
          <a:p>
            <a:r>
              <a:rPr lang="es-GT" sz="1600" dirty="0"/>
              <a:t>La asistencia técnica o soporte técnico es un rango de servicios por medio del cual se proporciona asistencia a los usuarios al tener algún problema al utilizar un producto o servicio, ya sea este el hardware o software de una computadora de un servidor de Internet, periféricos, artículos electrónicos, maquinaria</a:t>
            </a:r>
            <a:r>
              <a:rPr lang="es-GT" dirty="0"/>
              <a:t>, o cualquier otro sistema informático.</a:t>
            </a:r>
          </a:p>
        </p:txBody>
      </p:sp>
    </p:spTree>
    <p:extLst>
      <p:ext uri="{BB962C8B-B14F-4D97-AF65-F5344CB8AC3E}">
        <p14:creationId xmlns:p14="http://schemas.microsoft.com/office/powerpoint/2010/main" val="932393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Estela de condensación">
  <a:themeElements>
    <a:clrScheme name="Estela de condensació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34</TotalTime>
  <Words>418</Words>
  <Application>Microsoft Office PowerPoint</Application>
  <PresentationFormat>Panorámica</PresentationFormat>
  <Paragraphs>17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Estela de condensación</vt:lpstr>
      <vt:lpstr>Informática, Programación y Soporte Técnico.</vt:lpstr>
      <vt:lpstr>informática</vt:lpstr>
      <vt:lpstr>informática</vt:lpstr>
      <vt:lpstr>programación</vt:lpstr>
      <vt:lpstr>programación</vt:lpstr>
      <vt:lpstr>Lenguaje de programación</vt:lpstr>
      <vt:lpstr>Lenguaje de programación</vt:lpstr>
      <vt:lpstr>Soporte técnico</vt:lpstr>
      <vt:lpstr>Soporte técnico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(Informática, Programación y Soporte Técnico).</dc:title>
  <dc:creator>Liceo Compu-Market</dc:creator>
  <cp:lastModifiedBy>Liceo Compu-Market</cp:lastModifiedBy>
  <cp:revision>4</cp:revision>
  <dcterms:created xsi:type="dcterms:W3CDTF">2019-05-29T13:46:16Z</dcterms:created>
  <dcterms:modified xsi:type="dcterms:W3CDTF">2019-05-29T14:21:00Z</dcterms:modified>
</cp:coreProperties>
</file>